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92" r:id="rId7"/>
    <p:sldId id="259" r:id="rId8"/>
    <p:sldId id="260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0146" autoAdjust="0"/>
  </p:normalViewPr>
  <p:slideViewPr>
    <p:cSldViewPr snapToGrid="0" snapToObjects="1">
      <p:cViewPr varScale="1">
        <p:scale>
          <a:sx n="74" d="100"/>
          <a:sy n="74" d="100"/>
        </p:scale>
        <p:origin x="33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7" Type="http://schemas.openxmlformats.org/officeDocument/2006/relationships/image" Target="../media/image110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6658C7-3C99-4B79-AE15-2E9100437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48" y="1246702"/>
            <a:ext cx="8675360" cy="398103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53180" y="1094118"/>
            <a:ext cx="1557866" cy="1040234"/>
            <a:chOff x="6952218" y="1305761"/>
            <a:chExt cx="1891665" cy="1315575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0369C975-F09F-40B8-AD95-2B09A2365F9D}"/>
                </a:ext>
              </a:extLst>
            </p:cNvPr>
            <p:cNvSpPr/>
            <p:nvPr/>
          </p:nvSpPr>
          <p:spPr>
            <a:xfrm>
              <a:off x="6952218" y="1377761"/>
              <a:ext cx="1891665" cy="1171575"/>
            </a:xfrm>
            <a:prstGeom prst="parallelogram">
              <a:avLst>
                <a:gd name="adj" fmla="val 44512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138484" y="1954199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510084" y="197975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032039" y="130576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30297" y="247733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5C1FF86-7219-4BF2-A39B-C56C40361C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5703" y="1335437"/>
            <a:ext cx="810838" cy="877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96E8C3-25C5-42F5-93A5-E37D043D08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0622" y="2431119"/>
            <a:ext cx="124369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F070FD-B878-49B7-B2FE-3D50CB6EB5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58" y="3356762"/>
            <a:ext cx="1774090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6FED937-4AA5-4DA0-A27B-4E6C58DA73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2282" y="4368124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DCC20B-D329-4CBA-BAAC-6D73A2330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39" y="1291075"/>
            <a:ext cx="7907197" cy="378594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856883" y="979730"/>
            <a:ext cx="1160145" cy="1306407"/>
            <a:chOff x="3386957" y="4707449"/>
            <a:chExt cx="1160145" cy="1306407"/>
          </a:xfrm>
        </p:grpSpPr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725E9384-5518-4F4B-8B8D-E5299F51A537}"/>
                </a:ext>
              </a:extLst>
            </p:cNvPr>
            <p:cNvSpPr/>
            <p:nvPr/>
          </p:nvSpPr>
          <p:spPr>
            <a:xfrm>
              <a:off x="3386957" y="4781160"/>
              <a:ext cx="1160145" cy="1171576"/>
            </a:xfrm>
            <a:prstGeom prst="parallelogram">
              <a:avLst>
                <a:gd name="adj" fmla="val 43121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568810" y="5347924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08877" y="53669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113287" y="4707449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54230" y="4707449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45122" y="586985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786065" y="586985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5463741-C21C-4BBD-8772-D611D7C29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791" y="1296805"/>
            <a:ext cx="103641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94D6D5-A443-4086-BD41-0D28F57FD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8956" y="2256608"/>
            <a:ext cx="270076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D86A4C-2A83-49E6-9D99-CF0D2D061D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0550" y="3269538"/>
            <a:ext cx="1780186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A89A6A0-5C8B-4751-81CD-F19663E298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0955" y="4180466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63A0F2-9880-4765-87BF-8D2D87D01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88" y="1181018"/>
            <a:ext cx="8675360" cy="404809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570" y="787775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185A0F-0485-4B95-92F5-742D22C042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1615" y="1226131"/>
            <a:ext cx="810838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C64EBB-BD8B-4593-BC14-C2D0146BEB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5408" y="2162365"/>
            <a:ext cx="1774090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1EFBB4-CCDD-4F14-823D-2B37E30F61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8597" y="3302353"/>
            <a:ext cx="1780186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8CAD88D-EE7D-4404-9EEE-C7D1814050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5971" y="436950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13B232-EBA8-4D02-8796-FAD9AD478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33" y="1215628"/>
            <a:ext cx="7907197" cy="423708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sp>
        <p:nvSpPr>
          <p:cNvPr id="8" name="Octagon 7">
            <a:extLst>
              <a:ext uri="{FF2B5EF4-FFF2-40B4-BE49-F238E27FC236}">
                <a16:creationId xmlns:a16="http://schemas.microsoft.com/office/drawing/2014/main" id="{2D0E2E0B-12F8-4FF0-8C38-4DADA7AD6ACC}"/>
              </a:ext>
            </a:extLst>
          </p:cNvPr>
          <p:cNvSpPr/>
          <p:nvPr/>
        </p:nvSpPr>
        <p:spPr>
          <a:xfrm>
            <a:off x="8037206" y="1068576"/>
            <a:ext cx="1202328" cy="1012707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AF157B-31A8-4D35-A571-AF18AFDA2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691" y="1267070"/>
            <a:ext cx="177409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1D4BA5-FDEF-43B7-8A91-B5D94B793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691" y="2178123"/>
            <a:ext cx="1780186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B9C5BA-3BAF-4F2D-8B0A-E4B4D6FD2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3691" y="3299991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4CE381-9C73-495F-9AB8-607691C477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2991" y="4501609"/>
            <a:ext cx="243251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21CBC5-AA70-4E64-9682-77CDB716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3" y="1341836"/>
            <a:ext cx="7907197" cy="378594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554285" y="1061791"/>
            <a:ext cx="1998206" cy="962021"/>
            <a:chOff x="7187257" y="4474899"/>
            <a:chExt cx="2494596" cy="1264056"/>
          </a:xfrm>
        </p:grpSpPr>
        <p:sp>
          <p:nvSpPr>
            <p:cNvPr id="9" name="Flowchart: Manual Operation 1">
              <a:extLst>
                <a:ext uri="{FF2B5EF4-FFF2-40B4-BE49-F238E27FC236}">
                  <a16:creationId xmlns:a16="http://schemas.microsoft.com/office/drawing/2014/main" id="{54FEF2AB-A999-43F2-B871-71A33386D77C}"/>
                </a:ext>
              </a:extLst>
            </p:cNvPr>
            <p:cNvSpPr/>
            <p:nvPr/>
          </p:nvSpPr>
          <p:spPr>
            <a:xfrm>
              <a:off x="7187257" y="4536180"/>
              <a:ext cx="2494596" cy="112903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1485"/>
                <a:gd name="connsiteX1" fmla="*/ 10000 w 10000"/>
                <a:gd name="connsiteY1" fmla="*/ 0 h 11485"/>
                <a:gd name="connsiteX2" fmla="*/ 8000 w 10000"/>
                <a:gd name="connsiteY2" fmla="*/ 10000 h 11485"/>
                <a:gd name="connsiteX3" fmla="*/ 468 w 10000"/>
                <a:gd name="connsiteY3" fmla="*/ 11485 h 11485"/>
                <a:gd name="connsiteX4" fmla="*/ 0 w 10000"/>
                <a:gd name="connsiteY4" fmla="*/ 0 h 11485"/>
                <a:gd name="connsiteX0" fmla="*/ 2788 w 12788"/>
                <a:gd name="connsiteY0" fmla="*/ 0 h 11510"/>
                <a:gd name="connsiteX1" fmla="*/ 12788 w 12788"/>
                <a:gd name="connsiteY1" fmla="*/ 0 h 11510"/>
                <a:gd name="connsiteX2" fmla="*/ 10788 w 12788"/>
                <a:gd name="connsiteY2" fmla="*/ 10000 h 11510"/>
                <a:gd name="connsiteX3" fmla="*/ 0 w 12788"/>
                <a:gd name="connsiteY3" fmla="*/ 11510 h 11510"/>
                <a:gd name="connsiteX4" fmla="*/ 2788 w 12788"/>
                <a:gd name="connsiteY4" fmla="*/ 0 h 11510"/>
                <a:gd name="connsiteX0" fmla="*/ 2788 w 26044"/>
                <a:gd name="connsiteY0" fmla="*/ 0 h 11510"/>
                <a:gd name="connsiteX1" fmla="*/ 12788 w 26044"/>
                <a:gd name="connsiteY1" fmla="*/ 0 h 11510"/>
                <a:gd name="connsiteX2" fmla="*/ 26044 w 26044"/>
                <a:gd name="connsiteY2" fmla="*/ 11510 h 11510"/>
                <a:gd name="connsiteX3" fmla="*/ 0 w 26044"/>
                <a:gd name="connsiteY3" fmla="*/ 11510 h 11510"/>
                <a:gd name="connsiteX4" fmla="*/ 2788 w 26044"/>
                <a:gd name="connsiteY4" fmla="*/ 0 h 11510"/>
                <a:gd name="connsiteX0" fmla="*/ 6044 w 29300"/>
                <a:gd name="connsiteY0" fmla="*/ 0 h 20490"/>
                <a:gd name="connsiteX1" fmla="*/ 16044 w 29300"/>
                <a:gd name="connsiteY1" fmla="*/ 0 h 20490"/>
                <a:gd name="connsiteX2" fmla="*/ 29300 w 29300"/>
                <a:gd name="connsiteY2" fmla="*/ 11510 h 20490"/>
                <a:gd name="connsiteX3" fmla="*/ 0 w 29300"/>
                <a:gd name="connsiteY3" fmla="*/ 20490 h 20490"/>
                <a:gd name="connsiteX4" fmla="*/ 6044 w 29300"/>
                <a:gd name="connsiteY4" fmla="*/ 0 h 20490"/>
                <a:gd name="connsiteX0" fmla="*/ 6044 w 35838"/>
                <a:gd name="connsiteY0" fmla="*/ 0 h 20490"/>
                <a:gd name="connsiteX1" fmla="*/ 16044 w 35838"/>
                <a:gd name="connsiteY1" fmla="*/ 0 h 20490"/>
                <a:gd name="connsiteX2" fmla="*/ 35838 w 35838"/>
                <a:gd name="connsiteY2" fmla="*/ 20490 h 20490"/>
                <a:gd name="connsiteX3" fmla="*/ 0 w 35838"/>
                <a:gd name="connsiteY3" fmla="*/ 20490 h 20490"/>
                <a:gd name="connsiteX4" fmla="*/ 6044 w 35838"/>
                <a:gd name="connsiteY4" fmla="*/ 0 h 2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38" h="20490">
                  <a:moveTo>
                    <a:pt x="6044" y="0"/>
                  </a:moveTo>
                  <a:lnTo>
                    <a:pt x="16044" y="0"/>
                  </a:lnTo>
                  <a:lnTo>
                    <a:pt x="35838" y="20490"/>
                  </a:lnTo>
                  <a:lnTo>
                    <a:pt x="0" y="20490"/>
                  </a:lnTo>
                  <a:lnTo>
                    <a:pt x="604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7898051" y="4474899"/>
              <a:ext cx="144000" cy="147491"/>
              <a:chOff x="5026957" y="5227695"/>
              <a:chExt cx="144000" cy="147491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7970051" y="5591464"/>
              <a:ext cx="144000" cy="147491"/>
              <a:chOff x="5026957" y="5227695"/>
              <a:chExt cx="144000" cy="147491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C1E5BE5-0108-4E9E-8283-BAFE758CE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8287" y="1376637"/>
            <a:ext cx="1164437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4D6BE9-E07D-4A5A-BA14-A7D6FE01E8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8032" y="2329861"/>
            <a:ext cx="1042506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1F94E1-4E2F-4D0E-95C1-6CB26ACCC9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3805" y="3236113"/>
            <a:ext cx="2170364" cy="9632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F5CC4E7-F2EF-4699-B66C-49CA6E9FDA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6343" y="426816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A68A24-6566-49C2-BFE7-14D3BFE1D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91" y="1129895"/>
            <a:ext cx="9144793" cy="37859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F65E31-9DE7-40D1-8A7D-A0A7F84AE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498" y="4662311"/>
            <a:ext cx="2627604" cy="169483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grpSp>
        <p:nvGrpSpPr>
          <p:cNvPr id="11" name="Group 10"/>
          <p:cNvGrpSpPr/>
          <p:nvPr/>
        </p:nvGrpSpPr>
        <p:grpSpPr>
          <a:xfrm rot="2389223">
            <a:off x="7485147" y="893946"/>
            <a:ext cx="1765936" cy="938272"/>
            <a:chOff x="953868" y="5402960"/>
            <a:chExt cx="1765936" cy="938272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7337B832-787C-4679-802D-8529D5514252}"/>
                </a:ext>
              </a:extLst>
            </p:cNvPr>
            <p:cNvSpPr/>
            <p:nvPr/>
          </p:nvSpPr>
          <p:spPr>
            <a:xfrm>
              <a:off x="953868" y="5402960"/>
              <a:ext cx="1765936" cy="938272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575804" y="6198602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73676" y="6197232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B088D80-B625-4CD5-8D62-C8C31458E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0044" y="4697088"/>
            <a:ext cx="1322947" cy="646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7AEAA1-8B2C-41AF-A629-C855C7EC82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9485" y="5391061"/>
            <a:ext cx="1420491" cy="10851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07892B-CA29-4DF5-A1CA-4956315686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0209" y="1129895"/>
            <a:ext cx="865707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1BE11D-BDBA-4CC6-BC2B-BC9C3529CC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2133187"/>
            <a:ext cx="2743438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417565-83B9-4812-8C0C-EB55E33D7F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2621" y="3094707"/>
            <a:ext cx="1774090" cy="85961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2C80087-8765-4680-ABBB-4ECC6A5D0D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75036" y="4760182"/>
            <a:ext cx="270685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6BE1A7-1C1A-46D4-90E5-BB1679107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66" y="1250347"/>
            <a:ext cx="7907197" cy="42309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DC269A75-A55C-4790-A939-9C89CCA84410}"/>
              </a:ext>
            </a:extLst>
          </p:cNvPr>
          <p:cNvSpPr/>
          <p:nvPr/>
        </p:nvSpPr>
        <p:spPr>
          <a:xfrm>
            <a:off x="7470568" y="1127740"/>
            <a:ext cx="1842135" cy="899160"/>
          </a:xfrm>
          <a:prstGeom prst="cube">
            <a:avLst>
              <a:gd name="adj" fmla="val 3063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544A13-C7C4-4D24-B3E5-1CE6FF46C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546" y="1285426"/>
            <a:ext cx="106689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7F2ED0-24BE-44E9-B048-D34EC6BDD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8757" y="2203442"/>
            <a:ext cx="1188823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37F0B7-5F53-4BD3-961F-29DE4BA229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9393" y="3412584"/>
            <a:ext cx="1774090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F14634-6842-4853-B5A8-E25D2EDFB5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3483" y="4621727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0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5E2EAE-5C11-4080-BF27-437881E5D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35" y="1185915"/>
            <a:ext cx="8675360" cy="422489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grpSp>
        <p:nvGrpSpPr>
          <p:cNvPr id="8" name="Group 7"/>
          <p:cNvGrpSpPr/>
          <p:nvPr/>
        </p:nvGrpSpPr>
        <p:grpSpPr>
          <a:xfrm rot="2214772">
            <a:off x="7994339" y="1059056"/>
            <a:ext cx="1371600" cy="1240309"/>
            <a:chOff x="678047" y="3989742"/>
            <a:chExt cx="1371600" cy="1240309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9B2046E3-B722-4893-9777-0601F7C7A717}"/>
                </a:ext>
              </a:extLst>
            </p:cNvPr>
            <p:cNvSpPr/>
            <p:nvPr/>
          </p:nvSpPr>
          <p:spPr>
            <a:xfrm>
              <a:off x="678047" y="3989742"/>
              <a:ext cx="1371600" cy="117157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916616" y="4536180"/>
              <a:ext cx="14400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657271" y="4536780"/>
              <a:ext cx="14400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345557" y="508605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5EA5955-38D8-4F41-A7F8-97B053345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367" y="1223555"/>
            <a:ext cx="92667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7813D1-328E-4621-A3E8-C7E01DAB5A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3100" y="2167478"/>
            <a:ext cx="1774090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41107F-4402-4B8D-BDC3-9BF3A6FADA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2965" y="3335103"/>
            <a:ext cx="1780186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60B927E-B232-4B7B-AE8D-8FAEC3019B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8468" y="4363811"/>
            <a:ext cx="1621677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5C85DC-D206-4FF3-8ED2-A8E033D1E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97" y="1134928"/>
            <a:ext cx="7907197" cy="378594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998" y="918088"/>
            <a:ext cx="1490742" cy="1490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829144-FAE6-44BE-84DD-E9EE85A9D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828" y="1193102"/>
            <a:ext cx="177409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505234-C728-49DF-80DB-8AB5F92966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2828" y="2161336"/>
            <a:ext cx="1097375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7DA909-BD03-4F62-B166-29E2C3B05C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2828" y="3071396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F2C7BD-22CC-45B0-9D18-01B6A667FA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8746" y="4090947"/>
            <a:ext cx="186553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9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0B4D60-5CAB-438E-B77E-B431D6768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80" y="1262050"/>
            <a:ext cx="7907197" cy="377984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8" name="Pentagon 12">
            <a:extLst>
              <a:ext uri="{FF2B5EF4-FFF2-40B4-BE49-F238E27FC236}">
                <a16:creationId xmlns:a16="http://schemas.microsoft.com/office/drawing/2014/main" id="{9AD9FD97-B165-4042-82DA-9CC685052682}"/>
              </a:ext>
            </a:extLst>
          </p:cNvPr>
          <p:cNvSpPr/>
          <p:nvPr/>
        </p:nvSpPr>
        <p:spPr>
          <a:xfrm rot="6026012">
            <a:off x="8037812" y="1014108"/>
            <a:ext cx="1125632" cy="1101295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51433-64C3-483D-8798-B731D5697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991" y="1262050"/>
            <a:ext cx="1146147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8D077C-1C7B-4D34-9D1B-140D9D2BB2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6242" y="2217986"/>
            <a:ext cx="1048603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BAA22A-95B8-4D37-BDCC-EC29EBCE22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3914" y="3151974"/>
            <a:ext cx="1072989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C32601-6AEB-4066-9EF5-989905CE07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8567" y="4149897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6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42C634-3089-497C-A9FA-078FEFADA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03" y="1305182"/>
            <a:ext cx="9144793" cy="441998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926" y="741581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D5D0EE-DE73-4796-AC83-3695873D8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025" y="1978650"/>
            <a:ext cx="1079086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F45BBA-A3BB-4B8E-A588-516AE49C88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8704" y="2689322"/>
            <a:ext cx="1237595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38D752-45B2-4EBB-924C-ED8B268E3C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7315" y="3682728"/>
            <a:ext cx="178018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593BC2-2E46-40FC-95CF-DBD54F6F27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5206" y="4789175"/>
            <a:ext cx="1621677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870824-66EC-4959-B38A-369B04896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68" y="1341579"/>
            <a:ext cx="7907197" cy="404809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302378" y="1119258"/>
            <a:ext cx="2151161" cy="1371600"/>
            <a:chOff x="3424810" y="2831840"/>
            <a:chExt cx="2151161" cy="1371600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F4634802-BFB6-4E64-BCD0-65852AE51B4B}"/>
                </a:ext>
              </a:extLst>
            </p:cNvPr>
            <p:cNvSpPr/>
            <p:nvPr/>
          </p:nvSpPr>
          <p:spPr>
            <a:xfrm rot="5400000">
              <a:off x="3847967" y="2475436"/>
              <a:ext cx="1371600" cy="208440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314997" y="3845742"/>
              <a:ext cx="144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314997" y="3054161"/>
              <a:ext cx="144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24810" y="3503773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424810" y="3541614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5912ABF-A2CD-4D0F-A214-9FF7E434D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398" y="1344712"/>
            <a:ext cx="1201016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42D414-6C2F-4CE2-99B4-E7169C3DDB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6398" y="2490858"/>
            <a:ext cx="1201016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76D4CD2-E477-4A1A-923D-72F3A0F21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6920" y="3495476"/>
            <a:ext cx="2078916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913C1B0-5698-4D46-B2D6-A1A691F19A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920" y="4500094"/>
            <a:ext cx="117663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A474A8-2BE2-4387-85D5-0C891216E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01" y="1161992"/>
            <a:ext cx="7907197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527494" y="1127983"/>
            <a:ext cx="1902777" cy="732790"/>
            <a:chOff x="4916315" y="5137066"/>
            <a:chExt cx="1902777" cy="732790"/>
          </a:xfrm>
        </p:grpSpPr>
        <p:sp>
          <p:nvSpPr>
            <p:cNvPr id="13" name="Flowchart: Manual Operation 1">
              <a:extLst>
                <a:ext uri="{FF2B5EF4-FFF2-40B4-BE49-F238E27FC236}">
                  <a16:creationId xmlns:a16="http://schemas.microsoft.com/office/drawing/2014/main" id="{4FE09346-3D15-400D-B75D-744EFCF89365}"/>
                </a:ext>
              </a:extLst>
            </p:cNvPr>
            <p:cNvSpPr/>
            <p:nvPr/>
          </p:nvSpPr>
          <p:spPr>
            <a:xfrm>
              <a:off x="4916315" y="5137066"/>
              <a:ext cx="1902777" cy="73279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1485"/>
                <a:gd name="connsiteX1" fmla="*/ 10000 w 10000"/>
                <a:gd name="connsiteY1" fmla="*/ 0 h 11485"/>
                <a:gd name="connsiteX2" fmla="*/ 8000 w 10000"/>
                <a:gd name="connsiteY2" fmla="*/ 10000 h 11485"/>
                <a:gd name="connsiteX3" fmla="*/ 468 w 10000"/>
                <a:gd name="connsiteY3" fmla="*/ 11485 h 11485"/>
                <a:gd name="connsiteX4" fmla="*/ 0 w 10000"/>
                <a:gd name="connsiteY4" fmla="*/ 0 h 11485"/>
                <a:gd name="connsiteX0" fmla="*/ 2788 w 12788"/>
                <a:gd name="connsiteY0" fmla="*/ 0 h 11510"/>
                <a:gd name="connsiteX1" fmla="*/ 12788 w 12788"/>
                <a:gd name="connsiteY1" fmla="*/ 0 h 11510"/>
                <a:gd name="connsiteX2" fmla="*/ 10788 w 12788"/>
                <a:gd name="connsiteY2" fmla="*/ 10000 h 11510"/>
                <a:gd name="connsiteX3" fmla="*/ 0 w 12788"/>
                <a:gd name="connsiteY3" fmla="*/ 11510 h 11510"/>
                <a:gd name="connsiteX4" fmla="*/ 2788 w 12788"/>
                <a:gd name="connsiteY4" fmla="*/ 0 h 11510"/>
                <a:gd name="connsiteX0" fmla="*/ 2788 w 26044"/>
                <a:gd name="connsiteY0" fmla="*/ 0 h 11510"/>
                <a:gd name="connsiteX1" fmla="*/ 12788 w 26044"/>
                <a:gd name="connsiteY1" fmla="*/ 0 h 11510"/>
                <a:gd name="connsiteX2" fmla="*/ 26044 w 26044"/>
                <a:gd name="connsiteY2" fmla="*/ 11510 h 11510"/>
                <a:gd name="connsiteX3" fmla="*/ 0 w 26044"/>
                <a:gd name="connsiteY3" fmla="*/ 11510 h 11510"/>
                <a:gd name="connsiteX4" fmla="*/ 2788 w 26044"/>
                <a:gd name="connsiteY4" fmla="*/ 0 h 11510"/>
                <a:gd name="connsiteX0" fmla="*/ 6044 w 29300"/>
                <a:gd name="connsiteY0" fmla="*/ 0 h 20490"/>
                <a:gd name="connsiteX1" fmla="*/ 16044 w 29300"/>
                <a:gd name="connsiteY1" fmla="*/ 0 h 20490"/>
                <a:gd name="connsiteX2" fmla="*/ 29300 w 29300"/>
                <a:gd name="connsiteY2" fmla="*/ 11510 h 20490"/>
                <a:gd name="connsiteX3" fmla="*/ 0 w 29300"/>
                <a:gd name="connsiteY3" fmla="*/ 20490 h 20490"/>
                <a:gd name="connsiteX4" fmla="*/ 6044 w 29300"/>
                <a:gd name="connsiteY4" fmla="*/ 0 h 20490"/>
                <a:gd name="connsiteX0" fmla="*/ 6044 w 35838"/>
                <a:gd name="connsiteY0" fmla="*/ 0 h 20490"/>
                <a:gd name="connsiteX1" fmla="*/ 16044 w 35838"/>
                <a:gd name="connsiteY1" fmla="*/ 0 h 20490"/>
                <a:gd name="connsiteX2" fmla="*/ 35838 w 35838"/>
                <a:gd name="connsiteY2" fmla="*/ 20490 h 20490"/>
                <a:gd name="connsiteX3" fmla="*/ 0 w 35838"/>
                <a:gd name="connsiteY3" fmla="*/ 20490 h 20490"/>
                <a:gd name="connsiteX4" fmla="*/ 6044 w 35838"/>
                <a:gd name="connsiteY4" fmla="*/ 0 h 20490"/>
                <a:gd name="connsiteX0" fmla="*/ 6017 w 35811"/>
                <a:gd name="connsiteY0" fmla="*/ 0 h 20490"/>
                <a:gd name="connsiteX1" fmla="*/ 16017 w 35811"/>
                <a:gd name="connsiteY1" fmla="*/ 0 h 20490"/>
                <a:gd name="connsiteX2" fmla="*/ 35811 w 35811"/>
                <a:gd name="connsiteY2" fmla="*/ 20490 h 20490"/>
                <a:gd name="connsiteX3" fmla="*/ 0 w 35811"/>
                <a:gd name="connsiteY3" fmla="*/ 7020 h 20490"/>
                <a:gd name="connsiteX4" fmla="*/ 6017 w 35811"/>
                <a:gd name="connsiteY4" fmla="*/ 0 h 20490"/>
                <a:gd name="connsiteX0" fmla="*/ 9749 w 35811"/>
                <a:gd name="connsiteY0" fmla="*/ 0 h 22450"/>
                <a:gd name="connsiteX1" fmla="*/ 16017 w 35811"/>
                <a:gd name="connsiteY1" fmla="*/ 1960 h 22450"/>
                <a:gd name="connsiteX2" fmla="*/ 35811 w 35811"/>
                <a:gd name="connsiteY2" fmla="*/ 22450 h 22450"/>
                <a:gd name="connsiteX3" fmla="*/ 0 w 35811"/>
                <a:gd name="connsiteY3" fmla="*/ 8980 h 22450"/>
                <a:gd name="connsiteX4" fmla="*/ 9749 w 35811"/>
                <a:gd name="connsiteY4" fmla="*/ 0 h 22450"/>
                <a:gd name="connsiteX0" fmla="*/ 9749 w 35811"/>
                <a:gd name="connsiteY0" fmla="*/ 0 h 22450"/>
                <a:gd name="connsiteX1" fmla="*/ 29282 w 35811"/>
                <a:gd name="connsiteY1" fmla="*/ 9005 h 22450"/>
                <a:gd name="connsiteX2" fmla="*/ 35811 w 35811"/>
                <a:gd name="connsiteY2" fmla="*/ 22450 h 22450"/>
                <a:gd name="connsiteX3" fmla="*/ 0 w 35811"/>
                <a:gd name="connsiteY3" fmla="*/ 8980 h 22450"/>
                <a:gd name="connsiteX4" fmla="*/ 9749 w 35811"/>
                <a:gd name="connsiteY4" fmla="*/ 0 h 22450"/>
                <a:gd name="connsiteX0" fmla="*/ 9749 w 29282"/>
                <a:gd name="connsiteY0" fmla="*/ 0 h 17985"/>
                <a:gd name="connsiteX1" fmla="*/ 29282 w 29282"/>
                <a:gd name="connsiteY1" fmla="*/ 9005 h 17985"/>
                <a:gd name="connsiteX2" fmla="*/ 9749 w 29282"/>
                <a:gd name="connsiteY2" fmla="*/ 17985 h 17985"/>
                <a:gd name="connsiteX3" fmla="*/ 0 w 29282"/>
                <a:gd name="connsiteY3" fmla="*/ 8980 h 17985"/>
                <a:gd name="connsiteX4" fmla="*/ 9749 w 29282"/>
                <a:gd name="connsiteY4" fmla="*/ 0 h 1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82" h="17985">
                  <a:moveTo>
                    <a:pt x="9749" y="0"/>
                  </a:moveTo>
                  <a:lnTo>
                    <a:pt x="29282" y="9005"/>
                  </a:lnTo>
                  <a:lnTo>
                    <a:pt x="9749" y="17985"/>
                  </a:lnTo>
                  <a:lnTo>
                    <a:pt x="0" y="8980"/>
                  </a:lnTo>
                  <a:lnTo>
                    <a:pt x="974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947567" y="5664802"/>
              <a:ext cx="72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88510" y="5664802"/>
              <a:ext cx="72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906624" y="5171075"/>
              <a:ext cx="72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947567" y="5171075"/>
              <a:ext cx="72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042" y="5261075"/>
              <a:ext cx="14400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157928" y="5652866"/>
              <a:ext cx="14400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68A54A8-98F2-4311-A75D-B7E970D4F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123" y="1194648"/>
            <a:ext cx="103641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62D38D-1D65-4657-AC8B-6425B8394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0431" y="2149446"/>
            <a:ext cx="1176630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01D77D-EC5D-4A7A-A860-96943BAED5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6341" y="3112880"/>
            <a:ext cx="1774090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21C317D-491D-4F2C-9AEB-6C61EE5CEB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8712" y="5011262"/>
            <a:ext cx="25483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320710-D23D-4824-83E5-5D9215531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25" y="1123879"/>
            <a:ext cx="8565622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30297" y="1087879"/>
            <a:ext cx="1588583" cy="1045457"/>
            <a:chOff x="6383355" y="3050670"/>
            <a:chExt cx="1588583" cy="1045457"/>
          </a:xfrm>
        </p:grpSpPr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9655DFBA-59F2-4A29-B9FC-B49B8EF5FD20}"/>
                </a:ext>
              </a:extLst>
            </p:cNvPr>
            <p:cNvSpPr/>
            <p:nvPr/>
          </p:nvSpPr>
          <p:spPr>
            <a:xfrm>
              <a:off x="6383355" y="3126161"/>
              <a:ext cx="1588583" cy="908685"/>
            </a:xfrm>
            <a:prstGeom prst="trapezoid">
              <a:avLst>
                <a:gd name="adj" fmla="val 5456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571338" y="3484266"/>
              <a:ext cx="14400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638705" y="3494304"/>
              <a:ext cx="144000" cy="1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066484" y="3050670"/>
              <a:ext cx="144000" cy="147491"/>
              <a:chOff x="5026957" y="5227695"/>
              <a:chExt cx="144000" cy="147491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7059947" y="3948636"/>
              <a:ext cx="144000" cy="147491"/>
              <a:chOff x="5026957" y="5227695"/>
              <a:chExt cx="144000" cy="147491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288A49A4-4C69-4028-A263-4D5A53FD2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793" y="1162234"/>
            <a:ext cx="1536325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6CAE56-97EC-469E-95CD-12A64386B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446" y="2133336"/>
            <a:ext cx="2194750" cy="2091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8E1D51-B144-426D-9C43-C8C6CA0F76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3044" y="2955178"/>
            <a:ext cx="1048603" cy="8596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EE59A03-CE18-4D7F-921D-D6117B96D9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2821" y="4081545"/>
            <a:ext cx="2322777" cy="85961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742A33D-9C17-4514-A647-FD45CF638D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52941" y="5025657"/>
            <a:ext cx="79864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2B85F6-2482-4FFC-9740-B948DC064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76" y="1216293"/>
            <a:ext cx="9144793" cy="50235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9B07FDBE-4343-496F-AD3D-000A170FF810}"/>
              </a:ext>
            </a:extLst>
          </p:cNvPr>
          <p:cNvSpPr/>
          <p:nvPr/>
        </p:nvSpPr>
        <p:spPr>
          <a:xfrm>
            <a:off x="7966204" y="1026603"/>
            <a:ext cx="1216152" cy="1216152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F70C4F-50E8-41CB-8CF7-6856CF455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778" y="1204997"/>
            <a:ext cx="177409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3CF306-DC8F-4304-AC7C-E480CB2002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9863" y="2354129"/>
            <a:ext cx="634039" cy="87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8B8FA7-7FA7-4CD2-A889-7A8A35858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063" y="3220490"/>
            <a:ext cx="1225402" cy="883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DA17F6-5C28-42D8-BC6B-7991E1C517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1585" y="4782096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04C33E-D0AD-47FE-961B-BE2BC4DAE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28" y="1118639"/>
            <a:ext cx="7907197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245384" y="1114863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FC201D-5873-42D4-B4F9-752DA7CE0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847" y="1676861"/>
            <a:ext cx="664522" cy="5303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C9F018-B328-4CC1-B95D-E9BFD0088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340" y="3286341"/>
            <a:ext cx="2511770" cy="111566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C8ED676-43B4-4BF4-AB4A-A4EABA72D3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3453" y="5204994"/>
            <a:ext cx="2536156" cy="7437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0673D49-0351-4AE1-A77D-2D543AC4A4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3370" y="5853970"/>
            <a:ext cx="1322947" cy="6462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C9ED3E6-0237-4C1D-AD37-D60C1CF2F0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5269" y="5341132"/>
            <a:ext cx="1322947" cy="6462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9C00BA7-0844-45F6-8071-26F3641B34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1545546"/>
            <a:ext cx="1774090" cy="85961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11D319-84ED-44DA-B9E5-724D3C8560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42991" y="2541295"/>
            <a:ext cx="1774090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7D92E93-2AE4-477B-90D7-549F51C1B2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89307" y="3542395"/>
            <a:ext cx="1774090" cy="8596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5B47633-B75B-4105-A0FA-63396659689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00476" y="503056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9CE7D6-3B2C-4835-8FE7-D3AA456E7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62" y="1131706"/>
            <a:ext cx="8675360" cy="378594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9" name="Cylinder 1">
            <a:extLst>
              <a:ext uri="{FF2B5EF4-FFF2-40B4-BE49-F238E27FC236}">
                <a16:creationId xmlns:a16="http://schemas.microsoft.com/office/drawing/2014/main" id="{95CAF13D-E117-4B9F-A87C-B831D49083F9}"/>
              </a:ext>
            </a:extLst>
          </p:cNvPr>
          <p:cNvSpPr/>
          <p:nvPr/>
        </p:nvSpPr>
        <p:spPr>
          <a:xfrm>
            <a:off x="8200568" y="985520"/>
            <a:ext cx="914400" cy="12161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229A22-DD2C-46F9-9312-E6BE39BFD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313" y="1134314"/>
            <a:ext cx="101812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495CE8-F41D-4E16-A28D-CE44D32796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045" y="2139583"/>
            <a:ext cx="1774090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266DF4-A0F4-4545-BB04-A4357EBC96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8108" y="3098810"/>
            <a:ext cx="65232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4AED954-8766-4576-8BB2-2DBF71344C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8425" y="4700560"/>
            <a:ext cx="4480948" cy="178628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C85CB63-59F9-4ECE-8E14-BA03F0572B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1780" y="5163895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9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44AA9A-60FB-4AFD-9110-F6E2D4852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4" y="1110125"/>
            <a:ext cx="7907197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grpSp>
        <p:nvGrpSpPr>
          <p:cNvPr id="8" name="Group 7"/>
          <p:cNvGrpSpPr/>
          <p:nvPr/>
        </p:nvGrpSpPr>
        <p:grpSpPr>
          <a:xfrm rot="19308233">
            <a:off x="7544792" y="1321558"/>
            <a:ext cx="1985795" cy="989795"/>
            <a:chOff x="449255" y="1344786"/>
            <a:chExt cx="1985795" cy="98979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3873DF-9129-4FC1-8F17-A05586D77E60}"/>
                </a:ext>
              </a:extLst>
            </p:cNvPr>
            <p:cNvSpPr/>
            <p:nvPr/>
          </p:nvSpPr>
          <p:spPr>
            <a:xfrm>
              <a:off x="517168" y="1413922"/>
              <a:ext cx="1852706" cy="848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428460" y="134478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69403" y="134478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460" y="219058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9255" y="181600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469403" y="219058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91050" y="183575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72E81913-D9A5-4F8B-9376-386A2860A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093" y="1119347"/>
            <a:ext cx="1780186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DE66BD-F122-4857-82D3-9B04366C4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9189" y="2131960"/>
            <a:ext cx="1774090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E97084-93B1-4F3E-A560-49F6105586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7905" y="4305480"/>
            <a:ext cx="1109568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1CBC02-2924-4D84-9C36-583814977B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7486" y="5280150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0FC2C4-5B7F-4B7E-A6EE-7577B43EB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62" y="1161091"/>
            <a:ext cx="7907197" cy="453581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271FF9F-F434-417A-B47D-7794DCF78521}"/>
              </a:ext>
            </a:extLst>
          </p:cNvPr>
          <p:cNvSpPr/>
          <p:nvPr/>
        </p:nvSpPr>
        <p:spPr>
          <a:xfrm>
            <a:off x="8039496" y="1011203"/>
            <a:ext cx="1148715" cy="109156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02BB1B-23F5-43F0-8ADD-6E679A740B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335" y="2754945"/>
            <a:ext cx="664522" cy="5303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92571E-9F41-4851-8FFC-D5F70FBC8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9705" y="1103669"/>
            <a:ext cx="1140051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071180-386F-4135-807D-291749053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1156" y="2590338"/>
            <a:ext cx="107298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307968-E004-4C94-87BB-B620371DCE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9730" y="3638057"/>
            <a:ext cx="908383" cy="8779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18B54D6-9C6E-4558-AE38-6FDF326989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14121" y="489471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CF22F5-FE54-4C98-9B0C-8B458E4AB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03" y="1130601"/>
            <a:ext cx="9144793" cy="513937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010279" y="1130601"/>
            <a:ext cx="2440305" cy="831300"/>
            <a:chOff x="3398387" y="1614766"/>
            <a:chExt cx="2440305" cy="831300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2CCA249B-5898-4005-BBB6-EBA4D8943404}"/>
                </a:ext>
              </a:extLst>
            </p:cNvPr>
            <p:cNvSpPr/>
            <p:nvPr/>
          </p:nvSpPr>
          <p:spPr>
            <a:xfrm>
              <a:off x="3398387" y="1614766"/>
              <a:ext cx="2440305" cy="765589"/>
            </a:xfrm>
            <a:prstGeom prst="triangle">
              <a:avLst>
                <a:gd name="adj" fmla="val 3085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784972" y="1835757"/>
              <a:ext cx="144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79502" y="230206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20445" y="230206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4815924" y="1871560"/>
              <a:ext cx="108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>
              <a:off x="4856619" y="1889757"/>
              <a:ext cx="108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>
              <a:off x="4775229" y="1853363"/>
              <a:ext cx="108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64E127D-6BC8-4CBD-BFA4-C7267C396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420" y="3847845"/>
            <a:ext cx="524301" cy="4145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2D91AB-93CC-43CF-A194-858080C54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463" y="4378713"/>
            <a:ext cx="524301" cy="4145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02F476-72BD-49CD-9343-0305ACDDC0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456" y="1130601"/>
            <a:ext cx="1054699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75182CF-AFA7-458D-9D12-33F415674F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2155" y="2099226"/>
            <a:ext cx="2749534" cy="8596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868CD0D-CEDC-43EC-B730-29ED268E5D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0341" y="3858805"/>
            <a:ext cx="1786283" cy="85961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ED4CC4C-D074-48D0-B02A-BA68D42C9E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2801" y="4878748"/>
            <a:ext cx="2651990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6042BF-5CEE-4A60-B625-E85E362963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A1788D-472F-4CA1-94CD-17A6B372B7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5BED56-2F59-4FA1-A79A-8B6E58953652}">
  <ds:schemaRefs>
    <ds:schemaRef ds:uri="http://schemas.microsoft.com/office/infopath/2007/PartnerControls"/>
    <ds:schemaRef ds:uri="http://purl.org/dc/terms/"/>
    <ds:schemaRef ds:uri="4921e149-a19a-41e8-bd6b-88f26a43303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9906</TotalTime>
  <Words>160</Words>
  <Application>Microsoft Office PowerPoint</Application>
  <PresentationFormat>A4 Paper (210x297 mm)</PresentationFormat>
  <Paragraphs>20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93</cp:revision>
  <dcterms:created xsi:type="dcterms:W3CDTF">2019-10-15T10:24:11Z</dcterms:created>
  <dcterms:modified xsi:type="dcterms:W3CDTF">2020-07-09T11:04:17Z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